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419" r:id="rId3"/>
    <p:sldId id="414" r:id="rId4"/>
    <p:sldId id="415" r:id="rId5"/>
  </p:sldIdLst>
  <p:sldSz cx="12192000" cy="6858000"/>
  <p:notesSz cx="6858000" cy="9144000"/>
  <p:custDataLst>
    <p:tags r:id="rId1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12" userDrawn="1">
          <p15:clr>
            <a:srgbClr val="A4A3A4"/>
          </p15:clr>
        </p15:guide>
        <p15:guide id="2" pos="254" userDrawn="1">
          <p15:clr>
            <a:srgbClr val="A4A3A4"/>
          </p15:clr>
        </p15:guide>
        <p15:guide id="3" pos="7440" userDrawn="1">
          <p15:clr>
            <a:srgbClr val="A4A3A4"/>
          </p15:clr>
        </p15:guide>
        <p15:guide id="4" orient="horz" pos="644" userDrawn="1">
          <p15:clr>
            <a:srgbClr val="A4A3A4"/>
          </p15:clr>
        </p15:guide>
        <p15:guide id="5" orient="horz" pos="3316" userDrawn="1">
          <p15:clr>
            <a:srgbClr val="A4A3A4"/>
          </p15:clr>
        </p15:guide>
        <p15:guide id="6" orient="horz" pos="1153" userDrawn="1">
          <p15:clr>
            <a:srgbClr val="A4A3A4"/>
          </p15:clr>
        </p15:guide>
        <p15:guide id="7" pos="5228" userDrawn="1">
          <p15:clr>
            <a:srgbClr val="A4A3A4"/>
          </p15:clr>
        </p15:guide>
        <p15:guide id="8" orient="horz" pos="3148" userDrawn="1">
          <p15:clr>
            <a:srgbClr val="A4A3A4"/>
          </p15:clr>
        </p15:guide>
        <p15:guide id="9" orient="horz" pos="770" userDrawn="1">
          <p15:clr>
            <a:srgbClr val="A4A3A4"/>
          </p15:clr>
        </p15:guide>
        <p15:guide id="10" pos="2522" userDrawn="1">
          <p15:clr>
            <a:srgbClr val="A4A3A4"/>
          </p15:clr>
        </p15:guide>
        <p15:guide id="11" pos="2718" userDrawn="1">
          <p15:clr>
            <a:srgbClr val="A4A3A4"/>
          </p15:clr>
        </p15:guide>
        <p15:guide id="12" pos="5069" userDrawn="1">
          <p15:clr>
            <a:srgbClr val="A4A3A4"/>
          </p15:clr>
        </p15:guide>
        <p15:guide id="13" orient="horz" pos="2216" userDrawn="1">
          <p15:clr>
            <a:srgbClr val="A4A3A4"/>
          </p15:clr>
        </p15:guide>
        <p15:guide id="14" orient="horz" pos="382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FE552E"/>
    <a:srgbClr val="D9D9D9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2512"/>
        <p:guide pos="254"/>
        <p:guide pos="7440"/>
        <p:guide orient="horz" pos="644"/>
        <p:guide orient="horz" pos="3316"/>
        <p:guide orient="horz" pos="1153"/>
        <p:guide pos="5228"/>
        <p:guide orient="horz" pos="3148"/>
        <p:guide orient="horz" pos="770"/>
        <p:guide pos="2522"/>
        <p:guide pos="2718"/>
        <p:guide pos="5069"/>
        <p:guide orient="horz" pos="2216"/>
        <p:guide orient="horz" pos="3827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tableStyles" Target="tableStyles.xml"/><Relationship Id="rId8" Type="http://schemas.openxmlformats.org/officeDocument/2006/relationships/viewProps" Target="viewProps.xml"/><Relationship Id="rId7" Type="http://schemas.openxmlformats.org/officeDocument/2006/relationships/presProps" Target="presProps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0" Type="http://schemas.openxmlformats.org/officeDocument/2006/relationships/tags" Target="tags/tag21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image" Target="../media/image1.png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9" Type="http://schemas.openxmlformats.org/officeDocument/2006/relationships/tags" Target="../tags/tag12.xml"/><Relationship Id="rId8" Type="http://schemas.openxmlformats.org/officeDocument/2006/relationships/tags" Target="../tags/tag11.xml"/><Relationship Id="rId7" Type="http://schemas.openxmlformats.org/officeDocument/2006/relationships/tags" Target="../tags/tag10.xml"/><Relationship Id="rId6" Type="http://schemas.openxmlformats.org/officeDocument/2006/relationships/tags" Target="../tags/tag9.xml"/><Relationship Id="rId5" Type="http://schemas.openxmlformats.org/officeDocument/2006/relationships/tags" Target="../tags/tag8.xml"/><Relationship Id="rId4" Type="http://schemas.openxmlformats.org/officeDocument/2006/relationships/tags" Target="../tags/tag7.xml"/><Relationship Id="rId3" Type="http://schemas.openxmlformats.org/officeDocument/2006/relationships/tags" Target="../tags/tag6.xml"/><Relationship Id="rId2" Type="http://schemas.openxmlformats.org/officeDocument/2006/relationships/tags" Target="../tags/tag5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469265" y="1012190"/>
            <a:ext cx="11236325" cy="6350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8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469125" y="6314400"/>
            <a:ext cx="2700000" cy="316800"/>
          </a:xfrm>
        </p:spPr>
        <p:txBody>
          <a:bodyPr/>
          <a:lstStyle>
            <a:lvl1pPr>
              <a:defRPr sz="700"/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>
            <a:lvl1pPr>
              <a:defRPr sz="8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9005870" y="6314400"/>
            <a:ext cx="2700000" cy="316800"/>
          </a:xfrm>
        </p:spPr>
        <p:txBody>
          <a:bodyPr/>
          <a:lstStyle>
            <a:lvl1pPr>
              <a:defRPr sz="700"/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cxnSp>
        <p:nvCxnSpPr>
          <p:cNvPr id="9" name="直接连接符 8"/>
          <p:cNvCxnSpPr/>
          <p:nvPr userDrawn="1"/>
        </p:nvCxnSpPr>
        <p:spPr>
          <a:xfrm>
            <a:off x="3236595" y="615950"/>
            <a:ext cx="8954770" cy="0"/>
          </a:xfrm>
          <a:prstGeom prst="line">
            <a:avLst/>
          </a:prstGeom>
          <a:ln w="38100" cmpd="sng">
            <a:solidFill>
              <a:srgbClr val="FE552E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图片 2" descr="a7a756c211b02af0ecd73b7417b0f30"/>
          <p:cNvPicPr>
            <a:picLocks noChangeAspect="1"/>
          </p:cNvPicPr>
          <p:nvPr userDrawn="1"/>
        </p:nvPicPr>
        <p:blipFill>
          <a:blip r:embed="rId6"/>
          <a:srcRect l="2113" t="16688" r="7104" b="14987"/>
          <a:stretch>
            <a:fillRect/>
          </a:stretch>
        </p:blipFill>
        <p:spPr>
          <a:xfrm>
            <a:off x="381000" y="160655"/>
            <a:ext cx="2757170" cy="65659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1" u="none" strike="noStrike" kern="1200" cap="none" spc="20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1" i="0" u="none" strike="noStrike" kern="1200" cap="none" spc="20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7" Type="http://schemas.openxmlformats.org/officeDocument/2006/relationships/tags" Target="../tags/tag17.xml"/><Relationship Id="rId6" Type="http://schemas.openxmlformats.org/officeDocument/2006/relationships/tags" Target="../tags/tag16.xml"/><Relationship Id="rId5" Type="http://schemas.openxmlformats.org/officeDocument/2006/relationships/tags" Target="../tags/tag15.xml"/><Relationship Id="rId4" Type="http://schemas.openxmlformats.org/officeDocument/2006/relationships/tags" Target="../tags/tag14.xml"/><Relationship Id="rId3" Type="http://schemas.openxmlformats.org/officeDocument/2006/relationships/tags" Target="../tags/tag1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8.xml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tags" Target="../tags/tag19.xml"/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tags" Target="../tags/tag20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8" name="图片 7" descr="图片1"/>
          <p:cNvPicPr>
            <a:picLocks noChangeAspect="1"/>
          </p:cNvPicPr>
          <p:nvPr/>
        </p:nvPicPr>
        <p:blipFill>
          <a:blip r:embed="rId1"/>
          <a:srcRect t="22446" r="6399" b="-202"/>
          <a:stretch>
            <a:fillRect/>
          </a:stretch>
        </p:blipFill>
        <p:spPr>
          <a:xfrm>
            <a:off x="418465" y="1010920"/>
            <a:ext cx="11386820" cy="585851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 rot="10800000">
            <a:off x="417830" y="5369560"/>
            <a:ext cx="11401425" cy="1485265"/>
          </a:xfrm>
          <a:prstGeom prst="rect">
            <a:avLst/>
          </a:prstGeom>
          <a:gradFill>
            <a:gsLst>
              <a:gs pos="0">
                <a:schemeClr val="tx1">
                  <a:alpha val="43000"/>
                </a:schemeClr>
              </a:gs>
              <a:gs pos="100000">
                <a:schemeClr val="tx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418465" y="1012190"/>
            <a:ext cx="11386820" cy="1485265"/>
          </a:xfrm>
          <a:prstGeom prst="rect">
            <a:avLst/>
          </a:prstGeom>
          <a:gradFill>
            <a:gsLst>
              <a:gs pos="0">
                <a:schemeClr val="tx1">
                  <a:alpha val="43000"/>
                </a:schemeClr>
              </a:gs>
              <a:gs pos="100000">
                <a:schemeClr val="tx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</p:nvPr>
        </p:nvSpPr>
        <p:spPr>
          <a:xfrm>
            <a:off x="409575" y="1012190"/>
            <a:ext cx="11236325" cy="635000"/>
          </a:xfrm>
        </p:spPr>
        <p:txBody>
          <a:bodyPr/>
          <a:p>
            <a:r>
              <a:rPr lang="zh-CN" altLang="en-US">
                <a:solidFill>
                  <a:schemeClr val="bg1"/>
                </a:solidFill>
              </a:rPr>
              <a:t>广州国展</a:t>
            </a:r>
            <a:r>
              <a:rPr lang="zh-CN" altLang="en-US" sz="2800">
                <a:solidFill>
                  <a:schemeClr val="bg1"/>
                </a:solidFill>
              </a:rPr>
              <a:t>试驾场地</a:t>
            </a:r>
            <a:endParaRPr lang="zh-CN" altLang="en-US" sz="2800">
              <a:solidFill>
                <a:schemeClr val="bg1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409575" y="5802630"/>
            <a:ext cx="11396345" cy="108267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>
              <a:lnSpc>
                <a:spcPct val="150000"/>
              </a:lnSpc>
            </a:pPr>
            <a:r>
              <a:rPr sz="1200" b="1" spc="1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广州</a:t>
            </a:r>
            <a:r>
              <a:rPr lang="zh-CN" sz="1200" b="1" spc="1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国展，又称广交广、广州琶洲会展，</a:t>
            </a:r>
            <a:r>
              <a:rPr sz="1200" b="1" spc="1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是亚洲最大的会展中心</a:t>
            </a:r>
            <a:r>
              <a:rPr lang="zh-CN" sz="1200" b="1" spc="1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，</a:t>
            </a:r>
            <a:r>
              <a:rPr lang="zh-CN" altLang="en-US" sz="1200" b="1" spc="1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以会展博览、国际商务、信息交流、高新技术研发、旅游服务为主导，兼具高品质居住生活功能的RBD（休闲商务区）型、生态型城市副中心。</a:t>
            </a:r>
            <a:endParaRPr lang="zh-CN" altLang="en-US" sz="1200" b="1" spc="1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1200" b="1" spc="10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场地地址：广州市海珠区阅江中路380号</a:t>
            </a:r>
            <a:endParaRPr lang="zh-CN" altLang="en-US" sz="1200" b="1" spc="10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8054340" y="3517265"/>
            <a:ext cx="3766820" cy="23069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200000"/>
              </a:lnSpc>
            </a:pPr>
            <a:r>
              <a:rPr lang="zh-CN" altLang="en-US" sz="1200" b="1">
                <a:solidFill>
                  <a:schemeClr val="tx1"/>
                </a:solidFill>
                <a:latin typeface="+mj-ea"/>
                <a:ea typeface="+mj-ea"/>
                <a:cs typeface="+mj-ea"/>
                <a:sym typeface="+mn-ea"/>
              </a:rPr>
              <a:t>场地费用</a:t>
            </a:r>
            <a:r>
              <a:rPr lang="zh-CN" altLang="en-US" sz="1200" b="1">
                <a:solidFill>
                  <a:srgbClr val="595959"/>
                </a:solidFill>
                <a:latin typeface="+mj-ea"/>
                <a:ea typeface="+mj-ea"/>
                <a:cs typeface="+mj-ea"/>
                <a:sym typeface="+mn-ea"/>
              </a:rPr>
              <a:t>：</a:t>
            </a:r>
            <a:r>
              <a:rPr lang="en-US" altLang="zh-CN" sz="1200" b="1">
                <a:solidFill>
                  <a:schemeClr val="accent1"/>
                </a:solidFill>
                <a:effectLst/>
                <a:latin typeface="+mj-ea"/>
                <a:ea typeface="+mj-ea"/>
                <a:cs typeface="+mj-ea"/>
                <a:sym typeface="+mn-ea"/>
              </a:rPr>
              <a:t>6</a:t>
            </a:r>
            <a:r>
              <a:rPr lang="zh-CN" altLang="en-US" sz="1200" b="1">
                <a:solidFill>
                  <a:schemeClr val="accent1"/>
                </a:solidFill>
                <a:effectLst/>
                <a:latin typeface="+mj-ea"/>
                <a:ea typeface="+mj-ea"/>
                <a:cs typeface="+mj-ea"/>
                <a:sym typeface="+mn-ea"/>
              </a:rPr>
              <a:t>万/天</a:t>
            </a:r>
            <a:endParaRPr lang="zh-CN" altLang="en-US" sz="1200" b="1">
              <a:solidFill>
                <a:schemeClr val="accent1"/>
              </a:solidFill>
              <a:effectLst/>
              <a:latin typeface="+mj-ea"/>
              <a:ea typeface="+mj-ea"/>
              <a:cs typeface="+mj-ea"/>
            </a:endParaRPr>
          </a:p>
          <a:p>
            <a:pPr>
              <a:lnSpc>
                <a:spcPct val="200000"/>
              </a:lnSpc>
            </a:pPr>
            <a:r>
              <a:rPr lang="zh-CN" altLang="en-US" sz="1200" b="1">
                <a:solidFill>
                  <a:schemeClr val="tx1"/>
                </a:solidFill>
                <a:latin typeface="+mn-ea"/>
                <a:cs typeface="+mn-ea"/>
              </a:rPr>
              <a:t>场地面积：</a:t>
            </a:r>
            <a:endParaRPr lang="zh-CN" altLang="en-US" sz="1200" b="1">
              <a:solidFill>
                <a:schemeClr val="tx1"/>
              </a:solidFill>
              <a:latin typeface="+mn-ea"/>
              <a:cs typeface="+mn-ea"/>
            </a:endParaRPr>
          </a:p>
          <a:p>
            <a:pPr>
              <a:lnSpc>
                <a:spcPct val="200000"/>
              </a:lnSpc>
            </a:pPr>
            <a:r>
              <a:rPr lang="zh-CN" altLang="en-US" sz="1200">
                <a:solidFill>
                  <a:schemeClr val="tx1"/>
                </a:solidFill>
                <a:latin typeface="+mn-ea"/>
                <a:cs typeface="+mn-ea"/>
              </a:rPr>
              <a:t>东广场：</a:t>
            </a:r>
            <a:r>
              <a:rPr lang="zh-CN" altLang="en-US" sz="1200" dirty="0" smtClean="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长</a:t>
            </a:r>
            <a:r>
              <a:rPr lang="en-US" altLang="zh-CN" sz="1200" dirty="0" smtClean="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190m  </a:t>
            </a:r>
            <a:r>
              <a:rPr lang="zh-CN" altLang="en-US" sz="1200" dirty="0" smtClean="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宽</a:t>
            </a:r>
            <a:r>
              <a:rPr lang="en-US" altLang="zh-CN" sz="1200" dirty="0" smtClean="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100m </a:t>
            </a:r>
            <a:r>
              <a:rPr lang="zh-CN" altLang="en-US" sz="12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水泥地面</a:t>
            </a:r>
            <a:r>
              <a:rPr lang="en-US" altLang="zh-CN" sz="12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 </a:t>
            </a:r>
            <a:r>
              <a:rPr lang="zh-CN" altLang="en-US" sz="12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全封闭</a:t>
            </a:r>
            <a:br>
              <a:rPr lang="zh-CN" altLang="en-US" sz="1200">
                <a:solidFill>
                  <a:schemeClr val="tx1"/>
                </a:solidFill>
                <a:latin typeface="+mn-ea"/>
                <a:cs typeface="+mn-ea"/>
                <a:sym typeface="+mn-ea"/>
              </a:rPr>
            </a:br>
            <a:r>
              <a:rPr lang="zh-CN" altLang="en-US" sz="12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南广场：长</a:t>
            </a:r>
            <a:r>
              <a:rPr lang="en-US" altLang="zh-CN" sz="12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350m </a:t>
            </a:r>
            <a:r>
              <a:rPr lang="zh-CN" altLang="en-US" sz="12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宽</a:t>
            </a:r>
            <a:r>
              <a:rPr lang="en-US" altLang="zh-CN" sz="12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50m </a:t>
            </a:r>
            <a:r>
              <a:rPr lang="zh-CN" altLang="en-US" sz="12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柏油硬化</a:t>
            </a:r>
            <a:r>
              <a:rPr lang="en-US" altLang="zh-CN" sz="12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 </a:t>
            </a:r>
            <a:r>
              <a:rPr lang="zh-CN" altLang="en-US" sz="12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不封闭</a:t>
            </a:r>
            <a:endParaRPr lang="zh-CN" altLang="en-US" sz="1200">
              <a:solidFill>
                <a:schemeClr val="tx1"/>
              </a:solidFill>
              <a:latin typeface="+mn-ea"/>
              <a:cs typeface="+mn-ea"/>
            </a:endParaRPr>
          </a:p>
          <a:p>
            <a:pPr>
              <a:lnSpc>
                <a:spcPct val="200000"/>
              </a:lnSpc>
            </a:pPr>
            <a:r>
              <a:rPr lang="zh-CN" altLang="en-US" sz="1200" b="1">
                <a:solidFill>
                  <a:schemeClr val="tx1"/>
                </a:solidFill>
                <a:latin typeface="+mn-ea"/>
                <a:cs typeface="+mn-ea"/>
              </a:rPr>
              <a:t>供电供水：</a:t>
            </a:r>
            <a:r>
              <a:rPr lang="zh-CN" sz="12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无电 </a:t>
            </a:r>
            <a:r>
              <a:rPr lang="zh-CN" altLang="en-US" sz="12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 固定洗手间   </a:t>
            </a:r>
            <a:endParaRPr lang="zh-CN" altLang="en-US" sz="1200">
              <a:solidFill>
                <a:schemeClr val="tx1"/>
              </a:solidFill>
              <a:latin typeface="+mn-ea"/>
              <a:cs typeface="+mn-ea"/>
            </a:endParaRPr>
          </a:p>
          <a:p>
            <a:pPr>
              <a:lnSpc>
                <a:spcPct val="200000"/>
              </a:lnSpc>
            </a:pPr>
            <a:r>
              <a:rPr lang="zh-CN" altLang="en-US" sz="1200" b="1">
                <a:solidFill>
                  <a:schemeClr val="tx1"/>
                </a:solidFill>
                <a:latin typeface="+mn-ea"/>
                <a:cs typeface="+mn-ea"/>
              </a:rPr>
              <a:t>配套设施：</a:t>
            </a:r>
            <a:r>
              <a:rPr lang="zh-CN" altLang="en-US" sz="1200">
                <a:solidFill>
                  <a:schemeClr val="tx1"/>
                </a:solidFill>
                <a:latin typeface="+mn-ea"/>
                <a:cs typeface="+mn-ea"/>
              </a:rPr>
              <a:t>停车位</a:t>
            </a:r>
            <a:endParaRPr lang="zh-CN" altLang="en-US" sz="1200">
              <a:solidFill>
                <a:schemeClr val="tx1"/>
              </a:solidFill>
              <a:latin typeface="+mn-ea"/>
              <a:cs typeface="+mn-ea"/>
            </a:endParaRPr>
          </a:p>
        </p:txBody>
      </p:sp>
      <p:pic>
        <p:nvPicPr>
          <p:cNvPr id="5" name="图片 4" descr="085fa495ce41700523838ed19f9e511_meitu_1"/>
          <p:cNvPicPr>
            <a:picLocks noChangeAspect="1"/>
          </p:cNvPicPr>
          <p:nvPr/>
        </p:nvPicPr>
        <p:blipFill>
          <a:blip r:embed="rId1"/>
          <a:srcRect t="6796"/>
          <a:stretch>
            <a:fillRect/>
          </a:stretch>
        </p:blipFill>
        <p:spPr>
          <a:xfrm>
            <a:off x="8054340" y="1357630"/>
            <a:ext cx="3756660" cy="1959610"/>
          </a:xfrm>
          <a:prstGeom prst="rect">
            <a:avLst/>
          </a:prstGeom>
        </p:spPr>
      </p:pic>
      <p:pic>
        <p:nvPicPr>
          <p:cNvPr id="6" name="图片 5" descr="广州国际会展中心-0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480" y="1153795"/>
            <a:ext cx="7437755" cy="526097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4" name="图片 3" descr="c6269d104763d65793dd53f8dc77347"/>
          <p:cNvPicPr>
            <a:picLocks noChangeAspect="1"/>
          </p:cNvPicPr>
          <p:nvPr/>
        </p:nvPicPr>
        <p:blipFill>
          <a:blip r:embed="rId1"/>
          <a:srcRect l="2591" r="683"/>
          <a:stretch>
            <a:fillRect/>
          </a:stretch>
        </p:blipFill>
        <p:spPr>
          <a:xfrm>
            <a:off x="465455" y="1047115"/>
            <a:ext cx="3688715" cy="2381250"/>
          </a:xfrm>
          <a:prstGeom prst="rect">
            <a:avLst/>
          </a:prstGeom>
        </p:spPr>
      </p:pic>
      <p:pic>
        <p:nvPicPr>
          <p:cNvPr id="15" name="图片 14" descr="1fab67fe989563c315ca23996a9642be"/>
          <p:cNvPicPr>
            <a:picLocks noChangeAspect="1"/>
          </p:cNvPicPr>
          <p:nvPr/>
        </p:nvPicPr>
        <p:blipFill>
          <a:blip r:embed="rId2"/>
          <a:srcRect l="8071" r="5132"/>
          <a:stretch>
            <a:fillRect/>
          </a:stretch>
        </p:blipFill>
        <p:spPr>
          <a:xfrm>
            <a:off x="4258310" y="1047115"/>
            <a:ext cx="3676015" cy="2381250"/>
          </a:xfrm>
          <a:prstGeom prst="rect">
            <a:avLst/>
          </a:prstGeom>
        </p:spPr>
      </p:pic>
      <p:sp>
        <p:nvSpPr>
          <p:cNvPr id="16" name="文本框 15"/>
          <p:cNvSpPr txBox="1"/>
          <p:nvPr/>
        </p:nvSpPr>
        <p:spPr>
          <a:xfrm>
            <a:off x="4271645" y="3517265"/>
            <a:ext cx="376682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12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WEY  试驾会</a:t>
            </a:r>
            <a:endParaRPr lang="en-US" altLang="zh-CN" sz="12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17" name="图片 16" descr="f58d9bdde5dcfed0cf69f30475dadd6"/>
          <p:cNvPicPr>
            <a:picLocks noChangeAspect="1"/>
          </p:cNvPicPr>
          <p:nvPr/>
        </p:nvPicPr>
        <p:blipFill>
          <a:blip r:embed="rId3"/>
          <a:srcRect l="9124" r="12930" b="10343"/>
          <a:stretch>
            <a:fillRect/>
          </a:stretch>
        </p:blipFill>
        <p:spPr>
          <a:xfrm>
            <a:off x="4258310" y="3882390"/>
            <a:ext cx="3678555" cy="2384425"/>
          </a:xfrm>
          <a:prstGeom prst="rect">
            <a:avLst/>
          </a:prstGeom>
        </p:spPr>
      </p:pic>
      <p:sp>
        <p:nvSpPr>
          <p:cNvPr id="18" name="文本框 17"/>
          <p:cNvSpPr txBox="1"/>
          <p:nvPr/>
        </p:nvSpPr>
        <p:spPr>
          <a:xfrm>
            <a:off x="4316095" y="6351270"/>
            <a:ext cx="373316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一汽奥迪 </a:t>
            </a:r>
            <a:r>
              <a:rPr lang="en-US" altLang="zh-CN" sz="12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A4L </a:t>
            </a:r>
            <a:r>
              <a: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试驾</a:t>
            </a:r>
            <a:endParaRPr lang="zh-CN" altLang="en-US" sz="12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4"/>
          <a:srcRect t="349" r="3808" b="6237"/>
          <a:stretch>
            <a:fillRect/>
          </a:stretch>
        </p:blipFill>
        <p:spPr>
          <a:xfrm>
            <a:off x="8038465" y="1047115"/>
            <a:ext cx="3676015" cy="2380615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5"/>
          <a:srcRect l="10785" r="9788" b="8910"/>
          <a:stretch>
            <a:fillRect/>
          </a:stretch>
        </p:blipFill>
        <p:spPr>
          <a:xfrm>
            <a:off x="462280" y="3881755"/>
            <a:ext cx="3691890" cy="2380615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6"/>
          <a:srcRect l="6230" r="14497" b="8862"/>
          <a:stretch>
            <a:fillRect/>
          </a:stretch>
        </p:blipFill>
        <p:spPr>
          <a:xfrm>
            <a:off x="8041005" y="3882390"/>
            <a:ext cx="3681095" cy="237871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422275" y="3517265"/>
            <a:ext cx="376682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12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WEY 试驾会</a:t>
            </a:r>
            <a:endParaRPr lang="en-US" altLang="zh-CN" sz="12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8299450" y="3517265"/>
            <a:ext cx="349186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12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WEY  试驾会</a:t>
            </a:r>
            <a:endParaRPr lang="en-US" altLang="zh-CN" sz="12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65455" y="6351270"/>
            <a:ext cx="360108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一汽奥迪 </a:t>
            </a:r>
            <a:r>
              <a:rPr lang="en-US" altLang="zh-CN" sz="12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A4L </a:t>
            </a:r>
            <a:r>
              <a: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试驾</a:t>
            </a:r>
            <a:endParaRPr lang="zh-CN" altLang="en-US" sz="12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8298815" y="6351270"/>
            <a:ext cx="351282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一汽奥迪 </a:t>
            </a:r>
            <a:r>
              <a:rPr lang="en-US" altLang="zh-CN" sz="12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A4L </a:t>
            </a:r>
            <a:r>
              <a: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试驾</a:t>
            </a:r>
            <a:endParaRPr lang="zh-CN" altLang="en-US" sz="12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  <p:custDataLst>
      <p:tags r:id="rId7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9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0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1.xml><?xml version="1.0" encoding="utf-8"?>
<p:tagLst xmlns:p="http://schemas.openxmlformats.org/presentationml/2006/main">
  <p:tag name="COMMONDATA" val="eyJoZGlkIjoiYThmNTk2OGY0ZWVjMTBkZDI2MmM3MThhMjk2ODBkNzgifQ=="/>
  <p:tag name="KSO_WPP_MARK_KEY" val="d5ca2392-b993-4b39-94a2-357a16fbf93f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264</Words>
  <Application>WPS 演示</Application>
  <PresentationFormat>宽屏</PresentationFormat>
  <Paragraphs>23</Paragraphs>
  <Slides>3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11" baseType="lpstr">
      <vt:lpstr>Arial</vt:lpstr>
      <vt:lpstr>宋体</vt:lpstr>
      <vt:lpstr>Wingdings</vt:lpstr>
      <vt:lpstr>微软雅黑</vt:lpstr>
      <vt:lpstr>Wingdings</vt:lpstr>
      <vt:lpstr>Arial Unicode MS</vt:lpstr>
      <vt:lpstr>Calibri</vt:lpstr>
      <vt:lpstr>Office 主题​​</vt:lpstr>
      <vt:lpstr>广州国展试驾场地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胖子不会少吃</cp:lastModifiedBy>
  <cp:revision>226</cp:revision>
  <dcterms:created xsi:type="dcterms:W3CDTF">2019-06-19T02:08:00Z</dcterms:created>
  <dcterms:modified xsi:type="dcterms:W3CDTF">2023-06-07T05:17:44Z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2052-11.1.0.14309</vt:lpwstr>
  </property>
  <property fmtid="{D5CDD505-2E9C-101B-9397-08002B2CF9AE}" pid="3" name="ICV">
    <vt:lpwstr>BADFA08C35A94F3B9893162A37B5125D</vt:lpwstr>
  </property>
</Properties>
</file>